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7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13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6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8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1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1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7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8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2713-9AD5-4EFA-8D5D-39FB2633ABB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3851-94BD-494E-B9E2-75959242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3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1j0EwZ6Ov08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8DE119D-F9D2-4203-8215-9A3E81B64E26}"/>
              </a:ext>
            </a:extLst>
          </p:cNvPr>
          <p:cNvSpPr/>
          <p:nvPr/>
        </p:nvSpPr>
        <p:spPr>
          <a:xfrm>
            <a:off x="2709644" y="1594846"/>
            <a:ext cx="3624044" cy="17438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4BD97E-9615-49F8-A507-BF15CC0AE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875" y="0"/>
            <a:ext cx="5556250" cy="1188155"/>
          </a:xfrm>
        </p:spPr>
        <p:txBody>
          <a:bodyPr>
            <a:normAutofit/>
          </a:bodyPr>
          <a:lstStyle/>
          <a:p>
            <a:r>
              <a:rPr lang="en-GB" sz="3556" u="sng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Maths/Music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498C7-9043-4987-A8DC-B7889515B7F4}"/>
              </a:ext>
            </a:extLst>
          </p:cNvPr>
          <p:cNvSpPr txBox="1"/>
          <p:nvPr/>
        </p:nvSpPr>
        <p:spPr>
          <a:xfrm>
            <a:off x="2776353" y="1719529"/>
            <a:ext cx="34307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I'm a little snowman short and fat,</a:t>
            </a:r>
          </a:p>
          <a:p>
            <a:r>
              <a:rPr lang="en-GB" dirty="0"/>
              <a:t>Here's my scarf and here's my hat.</a:t>
            </a:r>
          </a:p>
          <a:p>
            <a:r>
              <a:rPr lang="en-GB" dirty="0"/>
              <a:t>When I see the snowfall,</a:t>
            </a:r>
          </a:p>
          <a:p>
            <a:r>
              <a:rPr lang="en-GB" dirty="0"/>
              <a:t>Hear me shout</a:t>
            </a:r>
          </a:p>
          <a:p>
            <a:r>
              <a:rPr lang="en-GB" dirty="0"/>
              <a:t>- All you children please come out!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820F0D-0D42-4F90-A07F-A50B8EAE1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53" y="1283843"/>
            <a:ext cx="1751604" cy="19130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5A5686-E200-40B1-B20B-DE18A0AFFD15}"/>
              </a:ext>
            </a:extLst>
          </p:cNvPr>
          <p:cNvSpPr txBox="1"/>
          <p:nvPr/>
        </p:nvSpPr>
        <p:spPr>
          <a:xfrm>
            <a:off x="666307" y="3745353"/>
            <a:ext cx="3430772" cy="7909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u="sng" dirty="0"/>
              <a:t>Five Little Snowmen </a:t>
            </a:r>
          </a:p>
          <a:p>
            <a:endParaRPr lang="en-GB" sz="1600" u="sng" dirty="0"/>
          </a:p>
          <a:p>
            <a:r>
              <a:rPr lang="en-GB" sz="1400" dirty="0"/>
              <a:t>Five little snowmen standing in a line</a:t>
            </a:r>
          </a:p>
          <a:p>
            <a:r>
              <a:rPr lang="en-GB" sz="1400" dirty="0"/>
              <a:t>One, Two, Three, Four, Five</a:t>
            </a:r>
          </a:p>
          <a:p>
            <a:r>
              <a:rPr lang="en-GB" sz="1400" dirty="0"/>
              <a:t>So fine</a:t>
            </a:r>
          </a:p>
          <a:p>
            <a:r>
              <a:rPr lang="en-GB" sz="1400" dirty="0"/>
              <a:t>Melt in the sunshine with a sigh</a:t>
            </a:r>
          </a:p>
          <a:p>
            <a:r>
              <a:rPr lang="en-GB" sz="1400" dirty="0"/>
              <a:t>We'll see you next year</a:t>
            </a:r>
          </a:p>
          <a:p>
            <a:r>
              <a:rPr lang="en-GB" sz="1400" dirty="0"/>
              <a:t>Bye </a:t>
            </a:r>
            <a:r>
              <a:rPr lang="en-GB" sz="1400" dirty="0" err="1"/>
              <a:t>Bye</a:t>
            </a:r>
            <a:r>
              <a:rPr lang="en-GB" sz="1400" dirty="0"/>
              <a:t>!</a:t>
            </a:r>
          </a:p>
          <a:p>
            <a:endParaRPr lang="en-GB" sz="1400" dirty="0"/>
          </a:p>
          <a:p>
            <a:r>
              <a:rPr lang="en-GB" sz="1400" dirty="0"/>
              <a:t>Four little snowmen standing in a line</a:t>
            </a:r>
          </a:p>
          <a:p>
            <a:r>
              <a:rPr lang="en-GB" sz="1400" dirty="0"/>
              <a:t>One, Two, Three, Four</a:t>
            </a:r>
          </a:p>
          <a:p>
            <a:r>
              <a:rPr lang="en-GB" sz="1400" dirty="0"/>
              <a:t>So fine</a:t>
            </a:r>
          </a:p>
          <a:p>
            <a:r>
              <a:rPr lang="en-GB" sz="1400" dirty="0"/>
              <a:t>Melt in the sunshine with a sigh</a:t>
            </a:r>
          </a:p>
          <a:p>
            <a:r>
              <a:rPr lang="en-GB" sz="1400" dirty="0"/>
              <a:t>We'll see you next year</a:t>
            </a:r>
          </a:p>
          <a:p>
            <a:r>
              <a:rPr lang="en-GB" sz="1400" dirty="0"/>
              <a:t>Bye </a:t>
            </a:r>
            <a:r>
              <a:rPr lang="en-GB" sz="1400" dirty="0" err="1"/>
              <a:t>Bye</a:t>
            </a:r>
            <a:r>
              <a:rPr lang="en-GB" sz="1400" dirty="0"/>
              <a:t>!</a:t>
            </a:r>
          </a:p>
          <a:p>
            <a:endParaRPr lang="en-GB" sz="1400" dirty="0"/>
          </a:p>
          <a:p>
            <a:r>
              <a:rPr lang="en-GB" sz="1400" dirty="0"/>
              <a:t>Three little snowmen standing in a line</a:t>
            </a:r>
          </a:p>
          <a:p>
            <a:r>
              <a:rPr lang="en-GB" sz="1400" dirty="0"/>
              <a:t>One, Two, Three</a:t>
            </a:r>
          </a:p>
          <a:p>
            <a:r>
              <a:rPr lang="en-GB" sz="1400" dirty="0"/>
              <a:t>So fine</a:t>
            </a:r>
          </a:p>
          <a:p>
            <a:r>
              <a:rPr lang="en-GB" sz="1400" dirty="0"/>
              <a:t>Melt in the sunshine with a sigh</a:t>
            </a:r>
          </a:p>
          <a:p>
            <a:r>
              <a:rPr lang="en-GB" sz="1400" dirty="0"/>
              <a:t>We'll see you next year</a:t>
            </a:r>
          </a:p>
          <a:p>
            <a:r>
              <a:rPr lang="en-GB" sz="1400" dirty="0"/>
              <a:t>Bye </a:t>
            </a:r>
            <a:r>
              <a:rPr lang="en-GB" sz="1400" dirty="0" err="1"/>
              <a:t>Bye</a:t>
            </a:r>
            <a:r>
              <a:rPr lang="en-GB" sz="1400" dirty="0"/>
              <a:t>!</a:t>
            </a:r>
          </a:p>
          <a:p>
            <a:endParaRPr lang="en-GB" sz="1400" dirty="0"/>
          </a:p>
          <a:p>
            <a:r>
              <a:rPr lang="en-GB" sz="1400" dirty="0"/>
              <a:t>Two little snowmen standing in a line</a:t>
            </a:r>
          </a:p>
          <a:p>
            <a:r>
              <a:rPr lang="en-GB" sz="1400" dirty="0"/>
              <a:t>One, Two</a:t>
            </a:r>
          </a:p>
          <a:p>
            <a:r>
              <a:rPr lang="en-GB" sz="1400" dirty="0"/>
              <a:t>So fine</a:t>
            </a:r>
          </a:p>
          <a:p>
            <a:r>
              <a:rPr lang="en-GB" sz="1400" dirty="0"/>
              <a:t>Melt in the sunshine with a sigh.</a:t>
            </a:r>
          </a:p>
          <a:p>
            <a:r>
              <a:rPr lang="en-GB" sz="1400" dirty="0"/>
              <a:t>We'll see you next year</a:t>
            </a:r>
          </a:p>
          <a:p>
            <a:r>
              <a:rPr lang="en-GB" sz="1400" dirty="0"/>
              <a:t>Bye </a:t>
            </a:r>
            <a:r>
              <a:rPr lang="en-GB" sz="1400" dirty="0" err="1"/>
              <a:t>Bye</a:t>
            </a:r>
            <a:r>
              <a:rPr lang="en-GB" sz="1400" dirty="0"/>
              <a:t>!</a:t>
            </a:r>
          </a:p>
          <a:p>
            <a:endParaRPr lang="en-GB" sz="1400" dirty="0"/>
          </a:p>
          <a:p>
            <a:r>
              <a:rPr lang="en-GB" sz="1400" dirty="0"/>
              <a:t>One little snowmen standing in a line</a:t>
            </a:r>
          </a:p>
          <a:p>
            <a:r>
              <a:rPr lang="en-GB" sz="1400" dirty="0"/>
              <a:t>One</a:t>
            </a:r>
          </a:p>
          <a:p>
            <a:r>
              <a:rPr lang="en-GB" sz="1400" dirty="0"/>
              <a:t>So fine</a:t>
            </a:r>
          </a:p>
          <a:p>
            <a:r>
              <a:rPr lang="en-GB" sz="1400" dirty="0"/>
              <a:t>Melt in the sunshine with a sigh</a:t>
            </a:r>
          </a:p>
          <a:p>
            <a:r>
              <a:rPr lang="en-GB" sz="1400" dirty="0"/>
              <a:t>We'll see you next year</a:t>
            </a:r>
          </a:p>
          <a:p>
            <a:r>
              <a:rPr lang="en-GB" sz="1400" dirty="0"/>
              <a:t>Bye </a:t>
            </a:r>
            <a:r>
              <a:rPr lang="en-GB" sz="1400" dirty="0" err="1"/>
              <a:t>Bye</a:t>
            </a:r>
            <a:r>
              <a:rPr lang="en-GB" sz="1400" dirty="0"/>
              <a:t>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889880-E834-4C5F-A230-54A42D4DC3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636"/>
          <a:stretch/>
        </p:blipFill>
        <p:spPr>
          <a:xfrm>
            <a:off x="3807442" y="4165767"/>
            <a:ext cx="2857500" cy="11899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F7CF9F-73B0-4F47-8028-16B576A7F9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413"/>
          <a:stretch/>
        </p:blipFill>
        <p:spPr>
          <a:xfrm>
            <a:off x="4112685" y="5501588"/>
            <a:ext cx="2247014" cy="11888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0B1784-DF6B-4236-901D-6FBDC8D1B8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254"/>
          <a:stretch/>
        </p:blipFill>
        <p:spPr>
          <a:xfrm>
            <a:off x="4382043" y="7045695"/>
            <a:ext cx="1708298" cy="11888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2395C7-6446-4D3F-A827-B3A8AD0AE5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341"/>
          <a:stretch/>
        </p:blipFill>
        <p:spPr>
          <a:xfrm>
            <a:off x="4516663" y="8698840"/>
            <a:ext cx="1247554" cy="11888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2110AB-5DAA-4558-9E2F-A7A0B03DCD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908"/>
          <a:stretch/>
        </p:blipFill>
        <p:spPr>
          <a:xfrm>
            <a:off x="4767414" y="10351985"/>
            <a:ext cx="746051" cy="118882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B17DAE4-1C51-48EF-940C-2ECCEA43E664}"/>
              </a:ext>
            </a:extLst>
          </p:cNvPr>
          <p:cNvSpPr/>
          <p:nvPr/>
        </p:nvSpPr>
        <p:spPr>
          <a:xfrm>
            <a:off x="650874" y="3745352"/>
            <a:ext cx="2995281" cy="7909858"/>
          </a:xfrm>
          <a:prstGeom prst="rect">
            <a:avLst/>
          </a:prstGeom>
          <a:noFill/>
          <a:ln w="5715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CEDB11-6FF2-4F41-A294-A900421B2653}"/>
              </a:ext>
            </a:extLst>
          </p:cNvPr>
          <p:cNvSpPr txBox="1"/>
          <p:nvPr/>
        </p:nvSpPr>
        <p:spPr>
          <a:xfrm>
            <a:off x="3807442" y="11425806"/>
            <a:ext cx="2618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hlinkClick r:id="rId5"/>
              </a:rPr>
              <a:t>https://www.youtube.com/watch?v=1j0EwZ6Ov08</a:t>
            </a:r>
            <a:r>
              <a:rPr lang="en-GB" sz="1200" dirty="0"/>
              <a:t> To listen to the tune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191C80-7E77-4E4F-87ED-221D8680032C}"/>
              </a:ext>
            </a:extLst>
          </p:cNvPr>
          <p:cNvSpPr txBox="1"/>
          <p:nvPr/>
        </p:nvSpPr>
        <p:spPr>
          <a:xfrm>
            <a:off x="4187568" y="1307489"/>
            <a:ext cx="232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 the tune of ‘I’m a little teapot’.</a:t>
            </a:r>
          </a:p>
        </p:txBody>
      </p:sp>
    </p:spTree>
    <p:extLst>
      <p:ext uri="{BB962C8B-B14F-4D97-AF65-F5344CB8AC3E}">
        <p14:creationId xmlns:p14="http://schemas.microsoft.com/office/powerpoint/2010/main" val="323592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201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Maths/Music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Maths/Music</dc:title>
  <dc:creator>R Hughes (Cefn Mawr CP School)</dc:creator>
  <cp:lastModifiedBy>Tracey Evans</cp:lastModifiedBy>
  <cp:revision>3</cp:revision>
  <dcterms:created xsi:type="dcterms:W3CDTF">2021-01-14T17:32:52Z</dcterms:created>
  <dcterms:modified xsi:type="dcterms:W3CDTF">2021-01-15T10:31:08Z</dcterms:modified>
</cp:coreProperties>
</file>