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2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7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5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7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7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ACCA-66A8-4CC3-BE0A-76A434B532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BB8A-22C5-487A-ACF2-183319611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0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3062"/>
          <a:stretch/>
        </p:blipFill>
        <p:spPr>
          <a:xfrm>
            <a:off x="0" y="95386"/>
            <a:ext cx="12192000" cy="676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6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Science investigation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Title</a:t>
            </a:r>
          </a:p>
          <a:p>
            <a:r>
              <a:rPr lang="en-GB" dirty="0" smtClean="0"/>
              <a:t>Equipment</a:t>
            </a:r>
          </a:p>
          <a:p>
            <a:r>
              <a:rPr lang="en-GB" dirty="0" smtClean="0"/>
              <a:t>Method</a:t>
            </a:r>
          </a:p>
          <a:p>
            <a:r>
              <a:rPr lang="en-GB" dirty="0" smtClean="0"/>
              <a:t>Dependent variable (what you are observing/ measuring)</a:t>
            </a:r>
          </a:p>
          <a:p>
            <a:r>
              <a:rPr lang="en-GB" dirty="0" smtClean="0"/>
              <a:t>Independent variable (what you </a:t>
            </a:r>
            <a:r>
              <a:rPr lang="en-GB" smtClean="0"/>
              <a:t>will change)</a:t>
            </a:r>
            <a:endParaRPr lang="en-GB" dirty="0" smtClean="0"/>
          </a:p>
          <a:p>
            <a:r>
              <a:rPr lang="en-GB" dirty="0" smtClean="0"/>
              <a:t>Control variables (what you will keep the same to make it a fair test)</a:t>
            </a:r>
          </a:p>
          <a:p>
            <a:r>
              <a:rPr lang="en-GB" dirty="0" smtClean="0"/>
              <a:t>Prediction (with Scientific reason)</a:t>
            </a:r>
          </a:p>
          <a:p>
            <a:r>
              <a:rPr lang="en-GB" dirty="0" smtClean="0"/>
              <a:t>Results (table and graph)</a:t>
            </a:r>
          </a:p>
          <a:p>
            <a:r>
              <a:rPr lang="en-GB" dirty="0" smtClean="0"/>
              <a:t>Conclusion (what you found out and why you think this happened)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640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Science investigation 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E Jones</dc:creator>
  <cp:lastModifiedBy>Miss E Jones</cp:lastModifiedBy>
  <cp:revision>3</cp:revision>
  <dcterms:created xsi:type="dcterms:W3CDTF">2020-06-03T11:52:30Z</dcterms:created>
  <dcterms:modified xsi:type="dcterms:W3CDTF">2020-06-03T12:06:23Z</dcterms:modified>
</cp:coreProperties>
</file>