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71" r:id="rId4"/>
    <p:sldId id="270" r:id="rId5"/>
    <p:sldId id="27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F30264-C444-4F22-BEEB-22020C0AF503}"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479529-E23F-4DB8-A5CD-6DD93733863F}" type="slidenum">
              <a:rPr lang="en-GB" smtClean="0"/>
              <a:t>‹#›</a:t>
            </a:fld>
            <a:endParaRPr lang="en-GB"/>
          </a:p>
        </p:txBody>
      </p:sp>
    </p:spTree>
    <p:extLst>
      <p:ext uri="{BB962C8B-B14F-4D97-AF65-F5344CB8AC3E}">
        <p14:creationId xmlns:p14="http://schemas.microsoft.com/office/powerpoint/2010/main" val="1753282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F30264-C444-4F22-BEEB-22020C0AF503}"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479529-E23F-4DB8-A5CD-6DD93733863F}" type="slidenum">
              <a:rPr lang="en-GB" smtClean="0"/>
              <a:t>‹#›</a:t>
            </a:fld>
            <a:endParaRPr lang="en-GB"/>
          </a:p>
        </p:txBody>
      </p:sp>
    </p:spTree>
    <p:extLst>
      <p:ext uri="{BB962C8B-B14F-4D97-AF65-F5344CB8AC3E}">
        <p14:creationId xmlns:p14="http://schemas.microsoft.com/office/powerpoint/2010/main" val="311283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F30264-C444-4F22-BEEB-22020C0AF503}"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479529-E23F-4DB8-A5CD-6DD93733863F}" type="slidenum">
              <a:rPr lang="en-GB" smtClean="0"/>
              <a:t>‹#›</a:t>
            </a:fld>
            <a:endParaRPr lang="en-GB"/>
          </a:p>
        </p:txBody>
      </p:sp>
    </p:spTree>
    <p:extLst>
      <p:ext uri="{BB962C8B-B14F-4D97-AF65-F5344CB8AC3E}">
        <p14:creationId xmlns:p14="http://schemas.microsoft.com/office/powerpoint/2010/main" val="3569317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F30264-C444-4F22-BEEB-22020C0AF503}"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479529-E23F-4DB8-A5CD-6DD93733863F}" type="slidenum">
              <a:rPr lang="en-GB" smtClean="0"/>
              <a:t>‹#›</a:t>
            </a:fld>
            <a:endParaRPr lang="en-GB"/>
          </a:p>
        </p:txBody>
      </p:sp>
    </p:spTree>
    <p:extLst>
      <p:ext uri="{BB962C8B-B14F-4D97-AF65-F5344CB8AC3E}">
        <p14:creationId xmlns:p14="http://schemas.microsoft.com/office/powerpoint/2010/main" val="1509914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F30264-C444-4F22-BEEB-22020C0AF503}"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479529-E23F-4DB8-A5CD-6DD93733863F}" type="slidenum">
              <a:rPr lang="en-GB" smtClean="0"/>
              <a:t>‹#›</a:t>
            </a:fld>
            <a:endParaRPr lang="en-GB"/>
          </a:p>
        </p:txBody>
      </p:sp>
    </p:spTree>
    <p:extLst>
      <p:ext uri="{BB962C8B-B14F-4D97-AF65-F5344CB8AC3E}">
        <p14:creationId xmlns:p14="http://schemas.microsoft.com/office/powerpoint/2010/main" val="61662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F30264-C444-4F22-BEEB-22020C0AF503}"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479529-E23F-4DB8-A5CD-6DD93733863F}" type="slidenum">
              <a:rPr lang="en-GB" smtClean="0"/>
              <a:t>‹#›</a:t>
            </a:fld>
            <a:endParaRPr lang="en-GB"/>
          </a:p>
        </p:txBody>
      </p:sp>
    </p:spTree>
    <p:extLst>
      <p:ext uri="{BB962C8B-B14F-4D97-AF65-F5344CB8AC3E}">
        <p14:creationId xmlns:p14="http://schemas.microsoft.com/office/powerpoint/2010/main" val="3798246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F30264-C444-4F22-BEEB-22020C0AF503}" type="datetimeFigureOut">
              <a:rPr lang="en-GB" smtClean="0"/>
              <a:t>06/05/2020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D479529-E23F-4DB8-A5CD-6DD93733863F}" type="slidenum">
              <a:rPr lang="en-GB" smtClean="0"/>
              <a:t>‹#›</a:t>
            </a:fld>
            <a:endParaRPr lang="en-GB"/>
          </a:p>
        </p:txBody>
      </p:sp>
    </p:spTree>
    <p:extLst>
      <p:ext uri="{BB962C8B-B14F-4D97-AF65-F5344CB8AC3E}">
        <p14:creationId xmlns:p14="http://schemas.microsoft.com/office/powerpoint/2010/main" val="2990877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F30264-C444-4F22-BEEB-22020C0AF503}" type="datetimeFigureOut">
              <a:rPr lang="en-GB" smtClean="0"/>
              <a:t>06/05/2020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D479529-E23F-4DB8-A5CD-6DD93733863F}" type="slidenum">
              <a:rPr lang="en-GB" smtClean="0"/>
              <a:t>‹#›</a:t>
            </a:fld>
            <a:endParaRPr lang="en-GB"/>
          </a:p>
        </p:txBody>
      </p:sp>
    </p:spTree>
    <p:extLst>
      <p:ext uri="{BB962C8B-B14F-4D97-AF65-F5344CB8AC3E}">
        <p14:creationId xmlns:p14="http://schemas.microsoft.com/office/powerpoint/2010/main" val="4074627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F30264-C444-4F22-BEEB-22020C0AF503}" type="datetimeFigureOut">
              <a:rPr lang="en-GB" smtClean="0"/>
              <a:t>06/05/2020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D479529-E23F-4DB8-A5CD-6DD93733863F}" type="slidenum">
              <a:rPr lang="en-GB" smtClean="0"/>
              <a:t>‹#›</a:t>
            </a:fld>
            <a:endParaRPr lang="en-GB"/>
          </a:p>
        </p:txBody>
      </p:sp>
    </p:spTree>
    <p:extLst>
      <p:ext uri="{BB962C8B-B14F-4D97-AF65-F5344CB8AC3E}">
        <p14:creationId xmlns:p14="http://schemas.microsoft.com/office/powerpoint/2010/main" val="2320455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F30264-C444-4F22-BEEB-22020C0AF503}"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479529-E23F-4DB8-A5CD-6DD93733863F}" type="slidenum">
              <a:rPr lang="en-GB" smtClean="0"/>
              <a:t>‹#›</a:t>
            </a:fld>
            <a:endParaRPr lang="en-GB"/>
          </a:p>
        </p:txBody>
      </p:sp>
    </p:spTree>
    <p:extLst>
      <p:ext uri="{BB962C8B-B14F-4D97-AF65-F5344CB8AC3E}">
        <p14:creationId xmlns:p14="http://schemas.microsoft.com/office/powerpoint/2010/main" val="336053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F30264-C444-4F22-BEEB-22020C0AF503}"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479529-E23F-4DB8-A5CD-6DD93733863F}" type="slidenum">
              <a:rPr lang="en-GB" smtClean="0"/>
              <a:t>‹#›</a:t>
            </a:fld>
            <a:endParaRPr lang="en-GB"/>
          </a:p>
        </p:txBody>
      </p:sp>
    </p:spTree>
    <p:extLst>
      <p:ext uri="{BB962C8B-B14F-4D97-AF65-F5344CB8AC3E}">
        <p14:creationId xmlns:p14="http://schemas.microsoft.com/office/powerpoint/2010/main" val="647422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30264-C444-4F22-BEEB-22020C0AF503}" type="datetimeFigureOut">
              <a:rPr lang="en-GB" smtClean="0"/>
              <a:t>06/05/2020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479529-E23F-4DB8-A5CD-6DD93733863F}" type="slidenum">
              <a:rPr lang="en-GB" smtClean="0"/>
              <a:t>‹#›</a:t>
            </a:fld>
            <a:endParaRPr lang="en-GB"/>
          </a:p>
        </p:txBody>
      </p:sp>
    </p:spTree>
    <p:extLst>
      <p:ext uri="{BB962C8B-B14F-4D97-AF65-F5344CB8AC3E}">
        <p14:creationId xmlns:p14="http://schemas.microsoft.com/office/powerpoint/2010/main" val="1698697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amp;esrc=s&amp;source=images&amp;cd=&amp;cad=rja&amp;uact=8&amp;ved=0ahUKEwj7p7aVu-DJAhVBvxoKHbM8ARQQjRwIBw&amp;url=http://www.tombunning.com/news/2013/10/10/mo-farah-twin-ambitions&amp;psig=AFQjCNHGbxj1M2OPAxiHkancex4b-5ne1A&amp;ust=1450358116049353" TargetMode="External"/><Relationship Id="rId1" Type="http://schemas.openxmlformats.org/officeDocument/2006/relationships/slideLayout" Target="../slideLayouts/slideLayout1.xml"/><Relationship Id="rId6" Type="http://schemas.openxmlformats.org/officeDocument/2006/relationships/hyperlink" Target="https://www.youtube.com/watch?v=C93qwVmBseE" TargetMode="External"/><Relationship Id="rId5" Type="http://schemas.openxmlformats.org/officeDocument/2006/relationships/image" Target="../media/image2.jpeg"/><Relationship Id="rId4" Type="http://schemas.openxmlformats.org/officeDocument/2006/relationships/hyperlink" Target="http://www.google.co.uk/url?sa=i&amp;rct=j&amp;q=&amp;esrc=s&amp;source=images&amp;cd=&amp;cad=rja&amp;uact=8&amp;ved=0ahUKEwiCzu2hu-DJAhVBiBoKHeBTCnUQjRwIBw&amp;url=http://socialnewsdaily.com/53222/mo-farah-denies-using-performance-enhancing-drugs/&amp;bvm=bv.110151844,d.d2s&amp;psig=AFQjCNGfxNr4SIEHgU7RWNZgXFWrriMIDg&amp;ust=1450358140881311"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88640"/>
            <a:ext cx="7772400" cy="1470025"/>
          </a:xfrm>
        </p:spPr>
        <p:txBody>
          <a:bodyPr>
            <a:noAutofit/>
          </a:bodyPr>
          <a:lstStyle/>
          <a:p>
            <a:r>
              <a:rPr lang="en-GB" sz="2000" b="1" u="sng" dirty="0" smtClean="0"/>
              <a:t/>
            </a:r>
            <a:br>
              <a:rPr lang="en-GB" sz="2000" b="1" u="sng" dirty="0" smtClean="0"/>
            </a:br>
            <a:r>
              <a:rPr lang="en-GB" sz="2000" b="1" u="sng" dirty="0"/>
              <a:t/>
            </a:r>
            <a:br>
              <a:rPr lang="en-GB" sz="2000" b="1" u="sng" dirty="0"/>
            </a:br>
            <a:r>
              <a:rPr lang="en-GB" sz="2000" b="1" u="sng" dirty="0" smtClean="0"/>
              <a:t>Looking at an autobiography</a:t>
            </a:r>
            <a:r>
              <a:rPr lang="en-GB" sz="2000" dirty="0" smtClean="0"/>
              <a:t/>
            </a:r>
            <a:br>
              <a:rPr lang="en-GB" sz="2000" dirty="0" smtClean="0"/>
            </a:br>
            <a:r>
              <a:rPr lang="en-GB" sz="2000" dirty="0"/>
              <a:t/>
            </a:r>
            <a:br>
              <a:rPr lang="en-GB" sz="2000" dirty="0"/>
            </a:br>
            <a:r>
              <a:rPr lang="en-GB" sz="2000" dirty="0" smtClean="0"/>
              <a:t>We are going to look at part of the autobiography of Mo Farah.</a:t>
            </a:r>
            <a:br>
              <a:rPr lang="en-GB" sz="2000" dirty="0" smtClean="0"/>
            </a:br>
            <a:r>
              <a:rPr lang="en-GB" sz="2000" dirty="0"/>
              <a:t/>
            </a:r>
            <a:br>
              <a:rPr lang="en-GB" sz="2000" dirty="0"/>
            </a:br>
            <a:r>
              <a:rPr lang="en-GB" sz="2000" dirty="0" smtClean="0"/>
              <a:t>He is a British athlete who has won a lot of gold medals at the Olympics.</a:t>
            </a:r>
            <a:br>
              <a:rPr lang="en-GB" sz="2000" dirty="0" smtClean="0"/>
            </a:br>
            <a:endParaRPr lang="en-GB" sz="2000" dirty="0"/>
          </a:p>
        </p:txBody>
      </p:sp>
      <p:pic>
        <p:nvPicPr>
          <p:cNvPr id="1026" name="Picture 2" descr="http://static1.squarespace.com/static/521a85cfe4b09bd519e0470e/t/52568c37e4b065c225ed739a/1381403706121/Full+Jacket+-+Low+Reoslution-2.jpg">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551" r="33250"/>
          <a:stretch/>
        </p:blipFill>
        <p:spPr bwMode="auto">
          <a:xfrm>
            <a:off x="5888182" y="2591994"/>
            <a:ext cx="3304009" cy="426600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ocialnewsdaily.com/wp-content/uploads/2015/06/mo-farah1.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564904"/>
            <a:ext cx="5888182" cy="426600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907704" y="2195572"/>
            <a:ext cx="5022304" cy="646331"/>
          </a:xfrm>
          <a:prstGeom prst="rect">
            <a:avLst/>
          </a:prstGeom>
        </p:spPr>
        <p:txBody>
          <a:bodyPr wrap="square">
            <a:spAutoFit/>
          </a:bodyPr>
          <a:lstStyle/>
          <a:p>
            <a:r>
              <a:rPr lang="en-GB" dirty="0">
                <a:hlinkClick r:id="rId6"/>
              </a:rPr>
              <a:t>https://</a:t>
            </a:r>
            <a:r>
              <a:rPr lang="en-GB" dirty="0" smtClean="0">
                <a:hlinkClick r:id="rId6"/>
              </a:rPr>
              <a:t>www.youtube.com/watch?v=C93qwVmBseE</a:t>
            </a:r>
            <a:endParaRPr lang="en-GB" dirty="0" smtClean="0"/>
          </a:p>
          <a:p>
            <a:endParaRPr lang="en-GB" dirty="0"/>
          </a:p>
        </p:txBody>
      </p:sp>
    </p:spTree>
    <p:extLst>
      <p:ext uri="{BB962C8B-B14F-4D97-AF65-F5344CB8AC3E}">
        <p14:creationId xmlns:p14="http://schemas.microsoft.com/office/powerpoint/2010/main" val="147880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healthylifestylesliving.com/wp-content/uploads/2012/08/mo-farah-train.jpg"/>
          <p:cNvPicPr>
            <a:picLocks noChangeAspect="1" noChangeArrowheads="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1169" y="0"/>
            <a:ext cx="916516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628800"/>
            <a:ext cx="9144000" cy="1470025"/>
          </a:xfrm>
        </p:spPr>
        <p:txBody>
          <a:bodyPr>
            <a:noAutofit/>
          </a:bodyPr>
          <a:lstStyle/>
          <a:p>
            <a:r>
              <a:rPr lang="en-GB" sz="2800" b="1" u="sng" dirty="0" smtClean="0"/>
              <a:t/>
            </a:r>
            <a:br>
              <a:rPr lang="en-GB" sz="2800" b="1" u="sng" dirty="0" smtClean="0"/>
            </a:br>
            <a:r>
              <a:rPr lang="en-GB" sz="2800" b="1" u="sng" dirty="0" smtClean="0"/>
              <a:t>Race Day</a:t>
            </a:r>
            <a:r>
              <a:rPr lang="en-GB" sz="2800" dirty="0" smtClean="0"/>
              <a:t/>
            </a:r>
            <a:br>
              <a:rPr lang="en-GB" sz="2800" dirty="0" smtClean="0"/>
            </a:br>
            <a:r>
              <a:rPr lang="en-GB" sz="2400" dirty="0"/>
              <a:t/>
            </a:r>
            <a:br>
              <a:rPr lang="en-GB" sz="2400" dirty="0"/>
            </a:br>
            <a:r>
              <a:rPr lang="en-GB" sz="2400" i="1" dirty="0" smtClean="0"/>
              <a:t>“My </a:t>
            </a:r>
            <a:r>
              <a:rPr lang="en-GB" sz="2400" i="1" dirty="0"/>
              <a:t>hands are trembling. My eyes feel as though they’re about to burst out of their </a:t>
            </a:r>
            <a:r>
              <a:rPr lang="en-GB" sz="2400" i="1" dirty="0" smtClean="0"/>
              <a:t>sockets”. </a:t>
            </a:r>
            <a:br>
              <a:rPr lang="en-GB" sz="2400" i="1" dirty="0" smtClean="0"/>
            </a:br>
            <a:r>
              <a:rPr lang="en-GB" sz="2400" i="1" dirty="0" smtClean="0"/>
              <a:t/>
            </a:r>
            <a:br>
              <a:rPr lang="en-GB" sz="2400" i="1" dirty="0" smtClean="0"/>
            </a:br>
            <a:r>
              <a:rPr lang="en-GB" sz="2400" i="1" dirty="0" smtClean="0"/>
              <a:t>“It’s </a:t>
            </a:r>
            <a:r>
              <a:rPr lang="en-GB" sz="2400" i="1" dirty="0"/>
              <a:t>the biggest day, the biggest moment of my life. Everything has been leading to this. I’m looking around and telling myself, “This is my moment. This is it”. I am ready to </a:t>
            </a:r>
            <a:r>
              <a:rPr lang="en-GB" sz="2400" i="1" dirty="0" smtClean="0"/>
              <a:t>race”. </a:t>
            </a:r>
            <a:r>
              <a:rPr lang="en-GB" sz="2400" dirty="0"/>
              <a:t/>
            </a:r>
            <a:br>
              <a:rPr lang="en-GB" sz="2400" dirty="0"/>
            </a:br>
            <a:r>
              <a:rPr lang="en-GB" sz="2800" dirty="0" smtClean="0"/>
              <a:t/>
            </a:r>
            <a:br>
              <a:rPr lang="en-GB" sz="2800" dirty="0" smtClean="0"/>
            </a:br>
            <a:r>
              <a:rPr lang="en-GB" sz="2800" b="1" dirty="0" smtClean="0"/>
              <a:t>How is Mo Farah feeling before his race?</a:t>
            </a:r>
            <a:br>
              <a:rPr lang="en-GB" sz="2800" b="1" dirty="0" smtClean="0"/>
            </a:br>
            <a:r>
              <a:rPr lang="en-GB" sz="2800" b="1" dirty="0"/>
              <a:t/>
            </a:r>
            <a:br>
              <a:rPr lang="en-GB" sz="2800" b="1" dirty="0"/>
            </a:br>
            <a:r>
              <a:rPr lang="en-GB" sz="2800" b="1" dirty="0" smtClean="0"/>
              <a:t>How do you know?</a:t>
            </a:r>
            <a:endParaRPr lang="en-GB" sz="2800" b="1" dirty="0"/>
          </a:p>
        </p:txBody>
      </p:sp>
    </p:spTree>
    <p:extLst>
      <p:ext uri="{BB962C8B-B14F-4D97-AF65-F5344CB8AC3E}">
        <p14:creationId xmlns:p14="http://schemas.microsoft.com/office/powerpoint/2010/main" val="2355214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dailymail.co.uk/i/pix/2013/08/09/article-2388416-1B0919EA000005DC-848_634x414.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9184" y="0"/>
            <a:ext cx="9110733"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484784"/>
            <a:ext cx="9144000" cy="1470025"/>
          </a:xfrm>
        </p:spPr>
        <p:txBody>
          <a:bodyPr>
            <a:noAutofit/>
          </a:bodyPr>
          <a:lstStyle/>
          <a:p>
            <a:r>
              <a:rPr lang="en-GB" sz="2400" i="1" dirty="0" smtClean="0"/>
              <a:t> </a:t>
            </a:r>
            <a:br>
              <a:rPr lang="en-GB" sz="2400" i="1" dirty="0" smtClean="0"/>
            </a:br>
            <a:r>
              <a:rPr lang="en-GB" sz="2400" i="1" dirty="0"/>
              <a:t/>
            </a:r>
            <a:br>
              <a:rPr lang="en-GB" sz="2400" i="1" dirty="0"/>
            </a:br>
            <a:r>
              <a:rPr lang="en-GB" sz="2400" i="1" dirty="0" smtClean="0"/>
              <a:t/>
            </a:r>
            <a:br>
              <a:rPr lang="en-GB" sz="2400" i="1" dirty="0" smtClean="0"/>
            </a:br>
            <a:r>
              <a:rPr lang="en-GB" sz="2400" i="1" dirty="0"/>
              <a:t/>
            </a:r>
            <a:br>
              <a:rPr lang="en-GB" sz="2400" i="1" dirty="0"/>
            </a:br>
            <a:r>
              <a:rPr lang="en-GB" sz="2400" i="1" dirty="0" smtClean="0"/>
              <a:t/>
            </a:r>
            <a:br>
              <a:rPr lang="en-GB" sz="2400" i="1" dirty="0" smtClean="0"/>
            </a:br>
            <a:r>
              <a:rPr lang="en-GB" sz="2400" b="1" u="sng" dirty="0" smtClean="0"/>
              <a:t>In the Race</a:t>
            </a:r>
            <a:r>
              <a:rPr lang="en-GB" sz="2400" i="1" dirty="0"/>
              <a:t/>
            </a:r>
            <a:br>
              <a:rPr lang="en-GB" sz="2400" i="1" dirty="0"/>
            </a:br>
            <a:r>
              <a:rPr lang="en-GB" sz="2400" i="1" dirty="0" smtClean="0"/>
              <a:t/>
            </a:r>
            <a:br>
              <a:rPr lang="en-GB" sz="2400" i="1" dirty="0" smtClean="0"/>
            </a:br>
            <a:r>
              <a:rPr lang="en-GB" sz="2400" i="1" dirty="0" smtClean="0"/>
              <a:t/>
            </a:r>
            <a:br>
              <a:rPr lang="en-GB" sz="2400" i="1" dirty="0" smtClean="0"/>
            </a:br>
            <a:r>
              <a:rPr lang="en-GB" sz="2400" i="1" dirty="0" smtClean="0"/>
              <a:t>“The </a:t>
            </a:r>
            <a:r>
              <a:rPr lang="en-GB" sz="2400" i="1" dirty="0"/>
              <a:t>race gets faster. But I’m calm. I know I’ve got my sprint finish. As long as I’m near the front with two laps to go, I’m </a:t>
            </a:r>
            <a:r>
              <a:rPr lang="en-GB" sz="2400" i="1" dirty="0" smtClean="0"/>
              <a:t>good”. </a:t>
            </a:r>
            <a:br>
              <a:rPr lang="en-GB" sz="2400" i="1" dirty="0" smtClean="0"/>
            </a:br>
            <a:r>
              <a:rPr lang="en-GB" sz="2400" i="1" dirty="0"/>
              <a:t/>
            </a:r>
            <a:br>
              <a:rPr lang="en-GB" sz="2400" i="1" dirty="0"/>
            </a:br>
            <a:r>
              <a:rPr lang="en-GB" sz="2400" i="1" dirty="0" smtClean="0"/>
              <a:t>“This </a:t>
            </a:r>
            <a:r>
              <a:rPr lang="en-GB" sz="2400" i="1" dirty="0"/>
              <a:t>is my race. My time. I’m not going to lose to anyone. Not here. Not in front of my home crowd, with everyone in the country cheering </a:t>
            </a:r>
            <a:r>
              <a:rPr lang="en-GB" sz="2400" i="1" dirty="0" smtClean="0"/>
              <a:t>me”.</a:t>
            </a:r>
            <a:br>
              <a:rPr lang="en-GB" sz="2400" i="1" dirty="0" smtClean="0"/>
            </a:br>
            <a:r>
              <a:rPr lang="en-GB" sz="2400" i="1" dirty="0"/>
              <a:t/>
            </a:r>
            <a:br>
              <a:rPr lang="en-GB" sz="2400" i="1" dirty="0"/>
            </a:br>
            <a:r>
              <a:rPr lang="en-GB" sz="3600" b="1" dirty="0" smtClean="0"/>
              <a:t/>
            </a:r>
            <a:br>
              <a:rPr lang="en-GB" sz="3600" b="1" dirty="0" smtClean="0"/>
            </a:br>
            <a:r>
              <a:rPr lang="en-GB" sz="3600" b="1" dirty="0" smtClean="0"/>
              <a:t>Write at least 3 words to describe how you think Mo is feeling during the race.</a:t>
            </a:r>
            <a:r>
              <a:rPr lang="en-GB" sz="2400" i="1" dirty="0" smtClean="0"/>
              <a:t/>
            </a:r>
            <a:br>
              <a:rPr lang="en-GB" sz="2400" i="1" dirty="0" smtClean="0"/>
            </a:br>
            <a:endParaRPr lang="en-GB" sz="2400" b="1" i="1" dirty="0"/>
          </a:p>
        </p:txBody>
      </p:sp>
    </p:spTree>
    <p:extLst>
      <p:ext uri="{BB962C8B-B14F-4D97-AF65-F5344CB8AC3E}">
        <p14:creationId xmlns:p14="http://schemas.microsoft.com/office/powerpoint/2010/main" val="1698337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news.bbcimg.co.uk/media/images/63716000/jpg/_63716482_mo_farah_getty624b.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1396" y="0"/>
            <a:ext cx="9168341"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628800"/>
            <a:ext cx="9144000" cy="1470025"/>
          </a:xfrm>
        </p:spPr>
        <p:txBody>
          <a:bodyPr>
            <a:noAutofit/>
          </a:bodyPr>
          <a:lstStyle/>
          <a:p>
            <a:r>
              <a:rPr lang="en-GB" sz="2400" b="1" u="sng" dirty="0" smtClean="0"/>
              <a:t>Winning the Race</a:t>
            </a:r>
            <a:r>
              <a:rPr lang="en-GB" sz="2400" i="1" dirty="0" smtClean="0"/>
              <a:t/>
            </a:r>
            <a:br>
              <a:rPr lang="en-GB" sz="2400" i="1" dirty="0" smtClean="0"/>
            </a:br>
            <a:r>
              <a:rPr lang="en-GB" sz="2400" i="1" dirty="0"/>
              <a:t/>
            </a:r>
            <a:br>
              <a:rPr lang="en-GB" sz="2400" i="1" dirty="0"/>
            </a:br>
            <a:r>
              <a:rPr lang="en-GB" sz="2400" i="1" dirty="0" smtClean="0"/>
              <a:t>“It’s </a:t>
            </a:r>
            <a:r>
              <a:rPr lang="en-GB" sz="2400" i="1" dirty="0"/>
              <a:t>only once I cross the line that it hits me. I’ve </a:t>
            </a:r>
            <a:r>
              <a:rPr lang="en-GB" sz="2400" i="1" dirty="0" smtClean="0"/>
              <a:t>won”.</a:t>
            </a:r>
            <a:br>
              <a:rPr lang="en-GB" sz="2400" i="1" dirty="0" smtClean="0"/>
            </a:br>
            <a:r>
              <a:rPr lang="en-GB" sz="2400" i="1" dirty="0"/>
              <a:t/>
            </a:r>
            <a:br>
              <a:rPr lang="en-GB" sz="2400" i="1" dirty="0"/>
            </a:br>
            <a:r>
              <a:rPr lang="en-GB" sz="2400" i="1" dirty="0" smtClean="0"/>
              <a:t>“The </a:t>
            </a:r>
            <a:r>
              <a:rPr lang="en-GB" sz="2400" i="1" dirty="0"/>
              <a:t>whole stadium just erupts. The crowd is unbelievable. The noise is deafening – like nothing I’ve ever heard before. Everywhere I look is this mass of noise and </a:t>
            </a:r>
            <a:r>
              <a:rPr lang="en-GB" sz="2400" i="1" dirty="0" smtClean="0"/>
              <a:t>colour”.</a:t>
            </a:r>
            <a:br>
              <a:rPr lang="en-GB" sz="2400" i="1" dirty="0" smtClean="0"/>
            </a:br>
            <a:r>
              <a:rPr lang="en-GB" sz="2400" i="1" dirty="0"/>
              <a:t/>
            </a:r>
            <a:br>
              <a:rPr lang="en-GB" sz="2400" i="1" dirty="0"/>
            </a:br>
            <a:r>
              <a:rPr lang="en-GB" sz="2800" b="1" dirty="0" smtClean="0"/>
              <a:t>How do you think Mo feels now he has won the race?</a:t>
            </a:r>
            <a:br>
              <a:rPr lang="en-GB" sz="2800" b="1" dirty="0" smtClean="0"/>
            </a:br>
            <a:r>
              <a:rPr lang="en-GB" sz="2800" b="1" dirty="0" smtClean="0"/>
              <a:t>How do you think the people watching are feeling?</a:t>
            </a:r>
            <a:r>
              <a:rPr lang="en-GB" sz="2800" b="1" i="1" dirty="0" smtClean="0"/>
              <a:t> </a:t>
            </a:r>
            <a:r>
              <a:rPr lang="en-GB" sz="2400" i="1" dirty="0"/>
              <a:t/>
            </a:r>
            <a:br>
              <a:rPr lang="en-GB" sz="2400" i="1" dirty="0"/>
            </a:br>
            <a:endParaRPr lang="en-GB" sz="2400" b="1" i="1" dirty="0"/>
          </a:p>
        </p:txBody>
      </p:sp>
    </p:spTree>
    <p:extLst>
      <p:ext uri="{BB962C8B-B14F-4D97-AF65-F5344CB8AC3E}">
        <p14:creationId xmlns:p14="http://schemas.microsoft.com/office/powerpoint/2010/main" val="496094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16832"/>
            <a:ext cx="9144000" cy="1470025"/>
          </a:xfrm>
        </p:spPr>
        <p:txBody>
          <a:bodyPr>
            <a:noAutofit/>
          </a:bodyPr>
          <a:lstStyle/>
          <a:p>
            <a:r>
              <a:rPr lang="en-GB" sz="2400" b="1" u="sng" dirty="0" smtClean="0"/>
              <a:t/>
            </a:r>
            <a:br>
              <a:rPr lang="en-GB" sz="2400" b="1" u="sng" dirty="0" smtClean="0"/>
            </a:br>
            <a:r>
              <a:rPr lang="en-GB" sz="2400" b="1" u="sng" dirty="0" smtClean="0"/>
              <a:t/>
            </a:r>
            <a:br>
              <a:rPr lang="en-GB" sz="2400" b="1" u="sng" dirty="0" smtClean="0"/>
            </a:br>
            <a:r>
              <a:rPr lang="en-GB" sz="2400" b="1" u="sng" dirty="0" smtClean="0"/>
              <a:t/>
            </a:r>
            <a:br>
              <a:rPr lang="en-GB" sz="2400" b="1" u="sng" dirty="0" smtClean="0"/>
            </a:br>
            <a:r>
              <a:rPr lang="en-GB" sz="2400" b="1" u="sng" dirty="0" smtClean="0"/>
              <a:t/>
            </a:r>
            <a:br>
              <a:rPr lang="en-GB" sz="2400" b="1" u="sng" dirty="0" smtClean="0"/>
            </a:br>
            <a:r>
              <a:rPr lang="en-GB" sz="2400" b="1" u="sng" dirty="0" smtClean="0"/>
              <a:t>Your Task:</a:t>
            </a:r>
            <a:r>
              <a:rPr lang="en-GB" sz="2400" i="1" dirty="0" smtClean="0"/>
              <a:t/>
            </a:r>
            <a:br>
              <a:rPr lang="en-GB" sz="2400" i="1" dirty="0" smtClean="0"/>
            </a:br>
            <a:r>
              <a:rPr lang="en-GB" sz="2400" dirty="0" smtClean="0"/>
              <a:t/>
            </a:r>
            <a:br>
              <a:rPr lang="en-GB" sz="2400" dirty="0" smtClean="0"/>
            </a:br>
            <a:r>
              <a:rPr lang="en-GB" sz="2400" dirty="0" smtClean="0"/>
              <a:t>Write about a time in your life you have felt nervous or </a:t>
            </a:r>
            <a:r>
              <a:rPr lang="en-GB" sz="2400" dirty="0" smtClean="0"/>
              <a:t>excited. </a:t>
            </a:r>
            <a:r>
              <a:rPr lang="en-GB" sz="2400" dirty="0" smtClean="0"/>
              <a:t/>
            </a:r>
            <a:br>
              <a:rPr lang="en-GB" sz="2400" dirty="0" smtClean="0"/>
            </a:br>
            <a:r>
              <a:rPr lang="en-GB" sz="2400" i="1" dirty="0"/>
              <a:t/>
            </a:r>
            <a:br>
              <a:rPr lang="en-GB" sz="2400" i="1" dirty="0"/>
            </a:br>
            <a:r>
              <a:rPr lang="en-GB" sz="2400" i="1" dirty="0" smtClean="0"/>
              <a:t>Was it your first day </a:t>
            </a:r>
            <a:r>
              <a:rPr lang="en-GB" sz="2400" i="1" dirty="0" smtClean="0"/>
              <a:t>in School?</a:t>
            </a:r>
            <a:r>
              <a:rPr lang="en-GB" sz="2400" i="1" dirty="0" smtClean="0"/>
              <a:t/>
            </a:r>
            <a:br>
              <a:rPr lang="en-GB" sz="2400" i="1" dirty="0" smtClean="0"/>
            </a:br>
            <a:r>
              <a:rPr lang="en-GB" sz="2400" i="1" dirty="0" smtClean="0"/>
              <a:t>Was it going on stage to sing, dance or perform?</a:t>
            </a:r>
            <a:br>
              <a:rPr lang="en-GB" sz="2400" i="1" dirty="0" smtClean="0"/>
            </a:br>
            <a:r>
              <a:rPr lang="en-GB" sz="2400" i="1" dirty="0" smtClean="0"/>
              <a:t>Was it going to the dentist?</a:t>
            </a:r>
            <a:br>
              <a:rPr lang="en-GB" sz="2400" i="1" dirty="0" smtClean="0"/>
            </a:br>
            <a:r>
              <a:rPr lang="en-GB" sz="2400" i="1" dirty="0" smtClean="0"/>
              <a:t>Was it at Christmas or your birthday party?</a:t>
            </a:r>
            <a:br>
              <a:rPr lang="en-GB" sz="2400" i="1" dirty="0" smtClean="0"/>
            </a:br>
            <a:r>
              <a:rPr lang="en-GB" sz="2400" i="1" dirty="0" smtClean="0"/>
              <a:t>Was it playing in a match or running a race?</a:t>
            </a:r>
            <a:br>
              <a:rPr lang="en-GB" sz="2400" i="1" dirty="0" smtClean="0"/>
            </a:br>
            <a:r>
              <a:rPr lang="en-GB" sz="2400" i="1" dirty="0" smtClean="0"/>
              <a:t>Was it going to a concert or to see your favourite team play?</a:t>
            </a:r>
            <a:br>
              <a:rPr lang="en-GB" sz="2400" i="1" dirty="0" smtClean="0"/>
            </a:br>
            <a:r>
              <a:rPr lang="en-GB" sz="2400" i="1" dirty="0" smtClean="0"/>
              <a:t>Was it going somewhere new for the first time?</a:t>
            </a:r>
            <a:br>
              <a:rPr lang="en-GB" sz="2400" i="1" dirty="0" smtClean="0"/>
            </a:br>
            <a:r>
              <a:rPr lang="en-GB" sz="2400" i="1" dirty="0" smtClean="0"/>
              <a:t/>
            </a:r>
            <a:br>
              <a:rPr lang="en-GB" sz="2400" i="1" dirty="0" smtClean="0"/>
            </a:br>
            <a:r>
              <a:rPr lang="en-GB" sz="2400" i="1" dirty="0" smtClean="0"/>
              <a:t>How did you feel before?</a:t>
            </a:r>
            <a:br>
              <a:rPr lang="en-GB" sz="2400" i="1" dirty="0" smtClean="0"/>
            </a:br>
            <a:r>
              <a:rPr lang="en-GB" sz="2400" i="1" dirty="0" smtClean="0"/>
              <a:t>How did you feel during?</a:t>
            </a:r>
            <a:r>
              <a:rPr lang="en-GB" sz="2400" i="1" dirty="0"/>
              <a:t/>
            </a:r>
            <a:br>
              <a:rPr lang="en-GB" sz="2400" i="1" dirty="0"/>
            </a:br>
            <a:r>
              <a:rPr lang="en-GB" sz="2400" i="1" dirty="0" smtClean="0"/>
              <a:t>How did you feel after?</a:t>
            </a:r>
            <a:br>
              <a:rPr lang="en-GB" sz="2400" i="1" dirty="0" smtClean="0"/>
            </a:br>
            <a:r>
              <a:rPr lang="en-GB" sz="2400" i="1" dirty="0"/>
              <a:t/>
            </a:r>
            <a:br>
              <a:rPr lang="en-GB" sz="2400" i="1" dirty="0"/>
            </a:br>
            <a:r>
              <a:rPr lang="en-GB" sz="2400" dirty="0" smtClean="0"/>
              <a:t>Try to tell the story using as much detail as you can.</a:t>
            </a:r>
            <a:endParaRPr lang="en-GB" sz="2400" b="1" dirty="0"/>
          </a:p>
        </p:txBody>
      </p:sp>
    </p:spTree>
    <p:extLst>
      <p:ext uri="{BB962C8B-B14F-4D97-AF65-F5344CB8AC3E}">
        <p14:creationId xmlns:p14="http://schemas.microsoft.com/office/powerpoint/2010/main" val="3018969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7</Words>
  <Application>Microsoft Office PowerPoint</Application>
  <PresentationFormat>On-screen Show (4:3)</PresentationFormat>
  <Paragraphs>6</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  Looking at an autobiography  We are going to look at part of the autobiography of Mo Farah.  He is a British athlete who has won a lot of gold medals at the Olympics. </vt:lpstr>
      <vt:lpstr> Race Day  “My hands are trembling. My eyes feel as though they’re about to burst out of their sockets”.   “It’s the biggest day, the biggest moment of my life. Everything has been leading to this. I’m looking around and telling myself, “This is my moment. This is it”. I am ready to race”.   How is Mo Farah feeling before his race?  How do you know?</vt:lpstr>
      <vt:lpstr>      In the Race   “The race gets faster. But I’m calm. I know I’ve got my sprint finish. As long as I’m near the front with two laps to go, I’m good”.   “This is my race. My time. I’m not going to lose to anyone. Not here. Not in front of my home crowd, with everyone in the country cheering me”.   Write at least 3 words to describe how you think Mo is feeling during the race. </vt:lpstr>
      <vt:lpstr>Winning the Race  “It’s only once I cross the line that it hits me. I’ve won”.  “The whole stadium just erupts. The crowd is unbelievable. The noise is deafening – like nothing I’ve ever heard before. Everywhere I look is this mass of noise and colour”.  How do you think Mo feels now he has won the race? How do you think the people watching are feeling?  </vt:lpstr>
      <vt:lpstr>    Your Task:  Write about a time in your life you have felt nervous or excited.   Was it your first day in School? Was it going on stage to sing, dance or perform? Was it going to the dentist? Was it at Christmas or your birthday party? Was it playing in a match or running a race? Was it going to a concert or to see your favourite team play? Was it going somewhere new for the first time?  How did you feel before? How did you feel during? How did you feel after?  Try to tell the story using as much detail as you can.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Autobiography  Year 8 New to English  January 2016</dc:title>
  <dc:creator>Simon Day</dc:creator>
  <cp:lastModifiedBy>Miss E Jones</cp:lastModifiedBy>
  <cp:revision>19</cp:revision>
  <dcterms:created xsi:type="dcterms:W3CDTF">2015-12-07T15:32:22Z</dcterms:created>
  <dcterms:modified xsi:type="dcterms:W3CDTF">2020-05-06T11:11:50Z</dcterms:modified>
</cp:coreProperties>
</file>